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6327"/>
  </p:normalViewPr>
  <p:slideViewPr>
    <p:cSldViewPr snapToGrid="0">
      <p:cViewPr varScale="1">
        <p:scale>
          <a:sx n="56" d="100"/>
          <a:sy n="56" d="100"/>
        </p:scale>
        <p:origin x="23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  <pc:picChg chg="del">
          <ac:chgData name="Howard Wheeler" userId="3e061725-5d95-41ae-8f52-aca0943a11a8" providerId="ADAL" clId="{BE7179E7-CC05-49B2-9055-A281BF6940A6}" dt="2024-12-04T09:17:17.260" v="2" actId="478"/>
          <ac:picMkLst>
            <pc:docMk/>
            <pc:sldMk cId="2077717341" sldId="256"/>
            <ac:picMk id="2" creationId="{008952AD-F4C1-4405-C842-8A50145B6812}"/>
          </ac:picMkLst>
        </pc:picChg>
        <pc:picChg chg="mod">
          <ac:chgData name="Howard Wheeler" userId="3e061725-5d95-41ae-8f52-aca0943a11a8" providerId="ADAL" clId="{BE7179E7-CC05-49B2-9055-A281BF6940A6}" dt="2024-12-04T09:17:21.197" v="4" actId="1076"/>
          <ac:picMkLst>
            <pc:docMk/>
            <pc:sldMk cId="2077717341" sldId="256"/>
            <ac:picMk id="9" creationId="{2D2C7BF5-5990-3B05-D0DA-4E282F5081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7ED21C-C650-27BF-DB4D-E82BDEFEF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" y="-20320"/>
            <a:ext cx="13716000" cy="137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6338230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256215" y="12968090"/>
            <a:ext cx="5488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867" y="747910"/>
            <a:ext cx="4606256" cy="1196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2C7BF5-5990-3B05-D0DA-4E282F5081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9588" y="2816055"/>
            <a:ext cx="9697464" cy="267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97</TotalTime>
  <Words>15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22</cp:revision>
  <dcterms:created xsi:type="dcterms:W3CDTF">2023-06-27T07:18:14Z</dcterms:created>
  <dcterms:modified xsi:type="dcterms:W3CDTF">2024-12-04T09:17:25Z</dcterms:modified>
</cp:coreProperties>
</file>